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2005D6-DC03-7229-785A-3FECC078E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B80293-FEF8-C848-5EC6-2DD5298BC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558FAE-97B2-CF20-7E3E-E8914396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9DEC-50E2-4CE5-810D-FDF8B414D3C1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AB2033-89D6-1B67-A900-24D21997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DACCC7-DB8F-0367-75F8-BABE5667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9FC-16A2-4D8C-89DA-3544B8909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8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E25A4E-B87C-FF22-3EF2-48DF8BD4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278FAD8-C5C9-6C88-25B4-4C74528A0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7F0C15-B387-C4CF-0ACD-03F2B6C7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9DEC-50E2-4CE5-810D-FDF8B414D3C1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27D839-DD13-3580-2B92-CBDF5A32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806E04-866E-F720-7DAF-D3153293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9FC-16A2-4D8C-89DA-3544B8909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01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2D7DC58-BE61-05DF-0127-890ACD5CF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F864850-CDC7-E2EB-1A8A-FC9A199CD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9881CE-4C0E-7D10-0972-5027E3C5B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9DEC-50E2-4CE5-810D-FDF8B414D3C1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A3E983-A88C-3343-065C-39BDB3BE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D9B4AB-01C1-13F1-11C5-4E2E1A7B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9FC-16A2-4D8C-89DA-3544B8909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73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443FA8-0B03-B243-6FD5-BD9A051F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159280-8AE6-1115-0BF5-C49BE2C48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B98B2A-ACAD-A5BA-8079-04972250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9DEC-50E2-4CE5-810D-FDF8B414D3C1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152659-2ABD-FCE7-F0BD-55B27B67B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9268CC-27C5-F0B5-F519-91D71365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9FC-16A2-4D8C-89DA-3544B8909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79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DF886C-F228-66AF-0378-AFBF2519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7D4F75-3174-ABA3-27EF-E00169B59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AA1D1C-0672-252E-B6C2-F7582AD92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9DEC-50E2-4CE5-810D-FDF8B414D3C1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A5127E-AE51-237F-CD66-CFC4839E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357084-F639-DC35-43BA-7B2E3240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9FC-16A2-4D8C-89DA-3544B8909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06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998133-D01A-86DF-9D69-E7A5997A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B9696-603B-2491-C2EA-129093B53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1A9D06-22B3-2B9D-1DFF-8FE59EC9A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D8306D-FC07-B7D8-AADB-29142BA9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9DEC-50E2-4CE5-810D-FDF8B414D3C1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CD6BAD-F23C-EE00-DCC3-C8605E43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1AE641-E413-EDCF-B696-30BF2BB12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9FC-16A2-4D8C-89DA-3544B8909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91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3CBD60-3D8C-7E6D-14A1-8124E65D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160435-56F0-8EF5-D730-C4355D9F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604EA3B-B0C2-D256-22D2-89B6EC416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323F70A-6F07-59FA-BF46-C7040AB1A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95C666F-137C-F3DA-FF5C-E2D513AB2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394AA61-635D-14E3-4936-E8A69B43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9DEC-50E2-4CE5-810D-FDF8B414D3C1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0F93DE3-704E-9C0D-96BC-F549E3CE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2199E1C-FC3D-BC1A-2463-5099286B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9FC-16A2-4D8C-89DA-3544B8909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70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205193-E071-320E-86DC-DD812B6A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BF32946-3E94-AED9-DBF6-F7DACC70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9DEC-50E2-4CE5-810D-FDF8B414D3C1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0DE38FB-F48A-CC87-9EF5-90EE9759D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A17B4C0-D193-B9D3-4912-D4CF1B1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9FC-16A2-4D8C-89DA-3544B8909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0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472BED8-C70A-8D0A-7255-1BA7F389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9DEC-50E2-4CE5-810D-FDF8B414D3C1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BFAD898-9C77-6EC3-FCF0-42353B7E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1B67A1-69A1-DAA2-A0DA-B954BA07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9FC-16A2-4D8C-89DA-3544B8909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42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6416EF-8958-49C1-E53B-C3490509E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967564-A83F-B922-D34B-9DB5CA67F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B4AF227-70D6-D438-6627-F3266D5A9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6F83FA-9FEE-CD3B-30B7-CBA214F6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9DEC-50E2-4CE5-810D-FDF8B414D3C1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6ED83B-1203-6804-AEAC-1DDAEE56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5CDC46-5B38-C097-31B5-D505CF32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9FC-16A2-4D8C-89DA-3544B8909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58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C5D89B-7667-E754-6540-F36DC01A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87EDA9E-139C-89A5-47B7-235F3BB4B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6D294A-DD9B-184B-DA75-8E1859AAF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AC1C59-811F-A71E-4CD1-42C82F4F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9DEC-50E2-4CE5-810D-FDF8B414D3C1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50EEBA-BFFD-B44C-2951-B37359EC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1B0817-5AD5-1121-BCC2-8CD25B88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9FC-16A2-4D8C-89DA-3544B8909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32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2843749-CAF6-7E49-612B-527F873E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12575D-A5C8-0822-67CF-026695E7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05484-FBFD-8811-554A-AAEE3F60B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D9DEC-50E2-4CE5-810D-FDF8B414D3C1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D0F0E1-3FBB-EFC2-E65D-208FAB0F6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4044CC-6381-1B61-162B-22C5BBB07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B9FC-16A2-4D8C-89DA-3544B8909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8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hoken-ycl.com/" TargetMode="External"/><Relationship Id="rId4" Type="http://schemas.openxmlformats.org/officeDocument/2006/relationships/hyperlink" Target="mailto:hoken@ml.jp.yokogawa.com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自動車のホイールのストリート ビュー">
            <a:extLst>
              <a:ext uri="{FF2B5EF4-FFF2-40B4-BE49-F238E27FC236}">
                <a16:creationId xmlns:a16="http://schemas.microsoft.com/office/drawing/2014/main" id="{D868EB7E-8AD4-A58D-ECFC-5CA0246CC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077"/>
            <a:ext cx="12192000" cy="532101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17E9FE3-E81D-F9F5-3CE9-1C5A848E9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5610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kumimoji="1" lang="en-US" altLang="ja-JP" sz="4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YOKOGAWA</a:t>
            </a:r>
            <a:r>
              <a:rPr kumimoji="1" lang="ja-JP" altLang="en-US" sz="4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4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お役立ち情報</a:t>
            </a:r>
            <a:r>
              <a:rPr kumimoji="1" lang="ja-JP" altLang="en-US" sz="4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かわらばん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F6979FA-7A50-53F9-E258-0D870DD46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33" y="6182547"/>
            <a:ext cx="8902891" cy="634777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algn="l"/>
            <a:r>
              <a:rPr kumimoji="1" lang="ja-JP" altLang="en-US" sz="1800" dirty="0"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■問い合わせ先：横河商事㈱リスクコンサルティング事業本部　</a:t>
            </a:r>
            <a:r>
              <a:rPr kumimoji="1" lang="en-US" altLang="ja-JP" sz="1800" dirty="0"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E-mail</a:t>
            </a:r>
            <a:r>
              <a:rPr kumimoji="1" lang="ja-JP" altLang="en-US" sz="1800" dirty="0"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kumimoji="1" lang="en-US" altLang="ja-JP" sz="1800" dirty="0"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hlinkClick r:id="rId4"/>
              </a:rPr>
              <a:t>hoken@ml.jp.yokogawa.com</a:t>
            </a:r>
            <a:r>
              <a:rPr kumimoji="1" lang="ja-JP" altLang="en-US" sz="1800" dirty="0"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hlinkClick r:id="rId4"/>
              </a:rPr>
              <a:t>　</a:t>
            </a:r>
            <a:endParaRPr kumimoji="1" lang="en-US" altLang="ja-JP" sz="1800" dirty="0">
              <a:solidFill>
                <a:schemeClr val="accent1">
                  <a:lumMod val="5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1700" dirty="0"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  <a:r>
              <a:rPr kumimoji="1" lang="ja-JP" altLang="en-US" sz="1900" dirty="0"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グループ社員向けホームページ：　</a:t>
            </a:r>
            <a:r>
              <a:rPr kumimoji="1" lang="en-US" altLang="ja-JP" sz="1900" dirty="0"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hlinkClick r:id="rId5"/>
              </a:rPr>
              <a:t>https://hoken-ycl.com/</a:t>
            </a:r>
            <a:r>
              <a:rPr kumimoji="1" lang="ja-JP" altLang="en-US" sz="1900" dirty="0"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hlinkClick r:id="rId5"/>
              </a:rPr>
              <a:t>　</a:t>
            </a:r>
            <a:r>
              <a:rPr kumimoji="1" lang="ja-JP" altLang="en-US" sz="1900" dirty="0"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パスワード：</a:t>
            </a:r>
            <a:r>
              <a:rPr kumimoji="1" lang="en-US" altLang="ja-JP" sz="1900" dirty="0" err="1"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ynclub</a:t>
            </a:r>
            <a:endParaRPr kumimoji="1" lang="en-US" altLang="ja-JP" sz="1900" dirty="0">
              <a:solidFill>
                <a:schemeClr val="accent1">
                  <a:lumMod val="5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ja-JP" altLang="en-US" sz="1400" dirty="0">
              <a:solidFill>
                <a:schemeClr val="accent1">
                  <a:lumMod val="5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88915B3-E15C-45AD-AE6B-6A9A39BF6731}"/>
              </a:ext>
            </a:extLst>
          </p:cNvPr>
          <p:cNvSpPr/>
          <p:nvPr/>
        </p:nvSpPr>
        <p:spPr>
          <a:xfrm>
            <a:off x="-26877" y="139959"/>
            <a:ext cx="289249" cy="34523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AC74ED8-B808-1959-7211-1D7829387BEB}"/>
              </a:ext>
            </a:extLst>
          </p:cNvPr>
          <p:cNvSpPr/>
          <p:nvPr/>
        </p:nvSpPr>
        <p:spPr>
          <a:xfrm>
            <a:off x="9791700" y="155434"/>
            <a:ext cx="2048847" cy="403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/>
              <a:t>第５号</a:t>
            </a:r>
            <a:endParaRPr lang="en-US" altLang="ja-JP" sz="1200" b="1" dirty="0"/>
          </a:p>
          <a:p>
            <a:pPr algn="ctr"/>
            <a:r>
              <a:rPr lang="ja-JP" altLang="en-US" sz="1200" b="1" dirty="0"/>
              <a:t>（</a:t>
            </a:r>
            <a:r>
              <a:rPr lang="en-US" altLang="ja-JP" sz="1200" b="1" dirty="0"/>
              <a:t>2024</a:t>
            </a:r>
            <a:r>
              <a:rPr lang="ja-JP" altLang="en-US" sz="1200" b="1" dirty="0"/>
              <a:t>年２月</a:t>
            </a:r>
            <a:r>
              <a:rPr lang="en-US" altLang="ja-JP" sz="1200" b="1" dirty="0"/>
              <a:t>20</a:t>
            </a:r>
            <a:r>
              <a:rPr lang="ja-JP" altLang="en-US" sz="1200" b="1" dirty="0"/>
              <a:t>日発行）</a:t>
            </a:r>
            <a:endParaRPr kumimoji="1" lang="ja-JP" altLang="en-US" sz="1200" b="1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FD7A03-E2D0-D88E-C948-A55030F3B8C0}"/>
              </a:ext>
            </a:extLst>
          </p:cNvPr>
          <p:cNvSpPr/>
          <p:nvPr/>
        </p:nvSpPr>
        <p:spPr>
          <a:xfrm>
            <a:off x="11929628" y="155433"/>
            <a:ext cx="289249" cy="34523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3543155-1E46-585C-AE66-86C0BF82BA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4872" y="6317409"/>
            <a:ext cx="1509733" cy="42677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59F968F-A3D2-D60C-1BA8-8A4805C1CE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407" y="5998230"/>
            <a:ext cx="781460" cy="79128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B78EDF1-284B-60DF-25BE-3E16015F3B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5904" y="6166027"/>
            <a:ext cx="1355233" cy="614749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45D5459-3EE0-ED8D-EA8F-7E3ECFE4CD39}"/>
              </a:ext>
            </a:extLst>
          </p:cNvPr>
          <p:cNvGrpSpPr/>
          <p:nvPr/>
        </p:nvGrpSpPr>
        <p:grpSpPr>
          <a:xfrm>
            <a:off x="580464" y="841477"/>
            <a:ext cx="6756600" cy="4819571"/>
            <a:chOff x="755987" y="2102433"/>
            <a:chExt cx="6220700" cy="3298336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9B2F61EE-8983-7215-2548-7E68EE5998C1}"/>
                </a:ext>
              </a:extLst>
            </p:cNvPr>
            <p:cNvSpPr/>
            <p:nvPr/>
          </p:nvSpPr>
          <p:spPr>
            <a:xfrm>
              <a:off x="755987" y="2102433"/>
              <a:ext cx="5935711" cy="329833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3C41415-BE26-F7AD-74A5-E6C847C1A2EB}"/>
                </a:ext>
              </a:extLst>
            </p:cNvPr>
            <p:cNvSpPr txBox="1"/>
            <p:nvPr/>
          </p:nvSpPr>
          <p:spPr>
            <a:xfrm>
              <a:off x="870073" y="2754402"/>
              <a:ext cx="6106614" cy="259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500"/>
                </a:lnSpc>
              </a:pPr>
              <a:r>
                <a:rPr kumimoji="1"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2400" i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・車検が切れた</a:t>
              </a:r>
              <a:endParaRPr kumimoji="1" lang="en-US" altLang="ja-JP" sz="2400" i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500"/>
                </a:lnSpc>
              </a:pPr>
              <a:endParaRPr lang="en-US" altLang="ja-JP" sz="2400" i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500"/>
                </a:lnSpc>
              </a:pP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・海外赴任で車を手放す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500"/>
                </a:lnSpc>
              </a:pP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500"/>
                </a:lnSpc>
              </a:pP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・下取りに出したけど、新車がくるのは数か月後</a:t>
              </a:r>
              <a:r>
                <a:rPr lang="en-US" altLang="ja-JP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…</a:t>
              </a:r>
            </a:p>
            <a:p>
              <a:r>
                <a:rPr lang="ja-JP" altLang="en-US" sz="2000" dirty="0">
                  <a:latin typeface="HGS明朝B" panose="02020800000000000000" pitchFamily="18" charset="-128"/>
                  <a:ea typeface="HGS明朝B" panose="02020800000000000000" pitchFamily="18" charset="-128"/>
                </a:rPr>
                <a:t>　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こんな時は、中断制度をご利用いただけます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2000" dirty="0">
                <a:latin typeface="HGS明朝B" panose="02020800000000000000" pitchFamily="18" charset="-128"/>
                <a:ea typeface="HGS明朝B" panose="02020800000000000000" pitchFamily="18" charset="-128"/>
              </a:endParaRPr>
            </a:p>
            <a:p>
              <a:endParaRPr lang="en-US" altLang="ja-JP" sz="2000" dirty="0">
                <a:latin typeface="HGS明朝B" panose="02020800000000000000" pitchFamily="18" charset="-128"/>
                <a:ea typeface="HGS明朝B" panose="02020800000000000000" pitchFamily="18" charset="-128"/>
              </a:endParaRPr>
            </a:p>
            <a:p>
              <a:endParaRPr lang="en-US" altLang="ja-JP" sz="2000" dirty="0">
                <a:latin typeface="HGS明朝B" panose="02020800000000000000" pitchFamily="18" charset="-128"/>
                <a:ea typeface="HGS明朝B" panose="02020800000000000000" pitchFamily="18" charset="-128"/>
              </a:endParaRPr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CA3E780-5302-6252-92D9-6A979ECAB7EF}"/>
              </a:ext>
            </a:extLst>
          </p:cNvPr>
          <p:cNvSpPr txBox="1"/>
          <p:nvPr/>
        </p:nvSpPr>
        <p:spPr>
          <a:xfrm>
            <a:off x="1843317" y="4887991"/>
            <a:ext cx="371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詳細はこちらからご確認ください。→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星: 32 pt 35">
            <a:extLst>
              <a:ext uri="{FF2B5EF4-FFF2-40B4-BE49-F238E27FC236}">
                <a16:creationId xmlns:a16="http://schemas.microsoft.com/office/drawing/2014/main" id="{172B5965-4311-ED78-3607-411D855CC655}"/>
              </a:ext>
            </a:extLst>
          </p:cNvPr>
          <p:cNvSpPr/>
          <p:nvPr/>
        </p:nvSpPr>
        <p:spPr>
          <a:xfrm>
            <a:off x="7027524" y="3366258"/>
            <a:ext cx="4813023" cy="2271521"/>
          </a:xfrm>
          <a:custGeom>
            <a:avLst/>
            <a:gdLst>
              <a:gd name="connsiteX0" fmla="*/ 0 w 4813023"/>
              <a:gd name="connsiteY0" fmla="*/ 1135761 h 2271521"/>
              <a:gd name="connsiteX1" fmla="*/ 2406512 w 4813023"/>
              <a:gd name="connsiteY1" fmla="*/ 1135761 h 2271521"/>
              <a:gd name="connsiteX2" fmla="*/ 46229 w 4813023"/>
              <a:gd name="connsiteY2" fmla="*/ 914185 h 2271521"/>
              <a:gd name="connsiteX3" fmla="*/ 2406512 w 4813023"/>
              <a:gd name="connsiteY3" fmla="*/ 1135761 h 2271521"/>
              <a:gd name="connsiteX4" fmla="*/ 183184 w 4813023"/>
              <a:gd name="connsiteY4" fmla="*/ 701128 h 2271521"/>
              <a:gd name="connsiteX5" fmla="*/ 2406512 w 4813023"/>
              <a:gd name="connsiteY5" fmla="*/ 1135761 h 2271521"/>
              <a:gd name="connsiteX6" fmla="*/ 405569 w 4813023"/>
              <a:gd name="connsiteY6" fmla="*/ 504766 h 2271521"/>
              <a:gd name="connsiteX7" fmla="*/ 2406512 w 4813023"/>
              <a:gd name="connsiteY7" fmla="*/ 1135761 h 2271521"/>
              <a:gd name="connsiteX8" fmla="*/ 704851 w 4813023"/>
              <a:gd name="connsiteY8" fmla="*/ 332657 h 2271521"/>
              <a:gd name="connsiteX9" fmla="*/ 2406512 w 4813023"/>
              <a:gd name="connsiteY9" fmla="*/ 1135761 h 2271521"/>
              <a:gd name="connsiteX10" fmla="*/ 1069526 w 4813023"/>
              <a:gd name="connsiteY10" fmla="*/ 191410 h 2271521"/>
              <a:gd name="connsiteX11" fmla="*/ 2406512 w 4813023"/>
              <a:gd name="connsiteY11" fmla="*/ 1135761 h 2271521"/>
              <a:gd name="connsiteX12" fmla="*/ 1485588 w 4813023"/>
              <a:gd name="connsiteY12" fmla="*/ 86454 h 2271521"/>
              <a:gd name="connsiteX13" fmla="*/ 2406512 w 4813023"/>
              <a:gd name="connsiteY13" fmla="*/ 1135761 h 2271521"/>
              <a:gd name="connsiteX14" fmla="*/ 1937025 w 4813023"/>
              <a:gd name="connsiteY14" fmla="*/ 21818 h 2271521"/>
              <a:gd name="connsiteX15" fmla="*/ 2406512 w 4813023"/>
              <a:gd name="connsiteY15" fmla="*/ 1135761 h 2271521"/>
              <a:gd name="connsiteX16" fmla="*/ 2406512 w 4813023"/>
              <a:gd name="connsiteY16" fmla="*/ 0 h 2271521"/>
              <a:gd name="connsiteX17" fmla="*/ 2406512 w 4813023"/>
              <a:gd name="connsiteY17" fmla="*/ 1135761 h 2271521"/>
              <a:gd name="connsiteX18" fmla="*/ 2875998 w 4813023"/>
              <a:gd name="connsiteY18" fmla="*/ 21818 h 2271521"/>
              <a:gd name="connsiteX19" fmla="*/ 2406512 w 4813023"/>
              <a:gd name="connsiteY19" fmla="*/ 1135761 h 2271521"/>
              <a:gd name="connsiteX20" fmla="*/ 3327435 w 4813023"/>
              <a:gd name="connsiteY20" fmla="*/ 86454 h 2271521"/>
              <a:gd name="connsiteX21" fmla="*/ 2406512 w 4813023"/>
              <a:gd name="connsiteY21" fmla="*/ 1135761 h 2271521"/>
              <a:gd name="connsiteX22" fmla="*/ 3743497 w 4813023"/>
              <a:gd name="connsiteY22" fmla="*/ 191410 h 2271521"/>
              <a:gd name="connsiteX23" fmla="*/ 2406512 w 4813023"/>
              <a:gd name="connsiteY23" fmla="*/ 1135761 h 2271521"/>
              <a:gd name="connsiteX24" fmla="*/ 4108172 w 4813023"/>
              <a:gd name="connsiteY24" fmla="*/ 332657 h 2271521"/>
              <a:gd name="connsiteX25" fmla="*/ 2406512 w 4813023"/>
              <a:gd name="connsiteY25" fmla="*/ 1135761 h 2271521"/>
              <a:gd name="connsiteX26" fmla="*/ 4407454 w 4813023"/>
              <a:gd name="connsiteY26" fmla="*/ 504766 h 2271521"/>
              <a:gd name="connsiteX27" fmla="*/ 2406512 w 4813023"/>
              <a:gd name="connsiteY27" fmla="*/ 1135761 h 2271521"/>
              <a:gd name="connsiteX28" fmla="*/ 4629839 w 4813023"/>
              <a:gd name="connsiteY28" fmla="*/ 701128 h 2271521"/>
              <a:gd name="connsiteX29" fmla="*/ 2406512 w 4813023"/>
              <a:gd name="connsiteY29" fmla="*/ 1135761 h 2271521"/>
              <a:gd name="connsiteX30" fmla="*/ 4766794 w 4813023"/>
              <a:gd name="connsiteY30" fmla="*/ 914185 h 2271521"/>
              <a:gd name="connsiteX31" fmla="*/ 2406512 w 4813023"/>
              <a:gd name="connsiteY31" fmla="*/ 1135761 h 2271521"/>
              <a:gd name="connsiteX32" fmla="*/ 4813023 w 4813023"/>
              <a:gd name="connsiteY32" fmla="*/ 1135761 h 2271521"/>
              <a:gd name="connsiteX33" fmla="*/ 2406512 w 4813023"/>
              <a:gd name="connsiteY33" fmla="*/ 1135761 h 2271521"/>
              <a:gd name="connsiteX34" fmla="*/ 4766794 w 4813023"/>
              <a:gd name="connsiteY34" fmla="*/ 1357336 h 2271521"/>
              <a:gd name="connsiteX35" fmla="*/ 2406512 w 4813023"/>
              <a:gd name="connsiteY35" fmla="*/ 1135761 h 2271521"/>
              <a:gd name="connsiteX36" fmla="*/ 4629839 w 4813023"/>
              <a:gd name="connsiteY36" fmla="*/ 1570393 h 2271521"/>
              <a:gd name="connsiteX37" fmla="*/ 2406512 w 4813023"/>
              <a:gd name="connsiteY37" fmla="*/ 1135761 h 2271521"/>
              <a:gd name="connsiteX38" fmla="*/ 4407454 w 4813023"/>
              <a:gd name="connsiteY38" fmla="*/ 1766755 h 2271521"/>
              <a:gd name="connsiteX39" fmla="*/ 2406512 w 4813023"/>
              <a:gd name="connsiteY39" fmla="*/ 1135761 h 2271521"/>
              <a:gd name="connsiteX40" fmla="*/ 4108172 w 4813023"/>
              <a:gd name="connsiteY40" fmla="*/ 1938864 h 2271521"/>
              <a:gd name="connsiteX41" fmla="*/ 2406512 w 4813023"/>
              <a:gd name="connsiteY41" fmla="*/ 1135761 h 2271521"/>
              <a:gd name="connsiteX42" fmla="*/ 3743497 w 4813023"/>
              <a:gd name="connsiteY42" fmla="*/ 2080111 h 2271521"/>
              <a:gd name="connsiteX43" fmla="*/ 2406512 w 4813023"/>
              <a:gd name="connsiteY43" fmla="*/ 1135761 h 2271521"/>
              <a:gd name="connsiteX44" fmla="*/ 3327435 w 4813023"/>
              <a:gd name="connsiteY44" fmla="*/ 2185067 h 2271521"/>
              <a:gd name="connsiteX45" fmla="*/ 2406512 w 4813023"/>
              <a:gd name="connsiteY45" fmla="*/ 1135761 h 2271521"/>
              <a:gd name="connsiteX46" fmla="*/ 2875998 w 4813023"/>
              <a:gd name="connsiteY46" fmla="*/ 2249703 h 2271521"/>
              <a:gd name="connsiteX47" fmla="*/ 2406512 w 4813023"/>
              <a:gd name="connsiteY47" fmla="*/ 1135761 h 2271521"/>
              <a:gd name="connsiteX48" fmla="*/ 2406512 w 4813023"/>
              <a:gd name="connsiteY48" fmla="*/ 2271521 h 2271521"/>
              <a:gd name="connsiteX49" fmla="*/ 2406512 w 4813023"/>
              <a:gd name="connsiteY49" fmla="*/ 1135761 h 2271521"/>
              <a:gd name="connsiteX50" fmla="*/ 1937025 w 4813023"/>
              <a:gd name="connsiteY50" fmla="*/ 2249703 h 2271521"/>
              <a:gd name="connsiteX51" fmla="*/ 2406512 w 4813023"/>
              <a:gd name="connsiteY51" fmla="*/ 1135761 h 2271521"/>
              <a:gd name="connsiteX52" fmla="*/ 1485588 w 4813023"/>
              <a:gd name="connsiteY52" fmla="*/ 2185067 h 2271521"/>
              <a:gd name="connsiteX53" fmla="*/ 2406512 w 4813023"/>
              <a:gd name="connsiteY53" fmla="*/ 1135761 h 2271521"/>
              <a:gd name="connsiteX54" fmla="*/ 1069526 w 4813023"/>
              <a:gd name="connsiteY54" fmla="*/ 2080111 h 2271521"/>
              <a:gd name="connsiteX55" fmla="*/ 2406512 w 4813023"/>
              <a:gd name="connsiteY55" fmla="*/ 1135761 h 2271521"/>
              <a:gd name="connsiteX56" fmla="*/ 704851 w 4813023"/>
              <a:gd name="connsiteY56" fmla="*/ 1938864 h 2271521"/>
              <a:gd name="connsiteX57" fmla="*/ 2406512 w 4813023"/>
              <a:gd name="connsiteY57" fmla="*/ 1135761 h 2271521"/>
              <a:gd name="connsiteX58" fmla="*/ 405569 w 4813023"/>
              <a:gd name="connsiteY58" fmla="*/ 1766755 h 2271521"/>
              <a:gd name="connsiteX59" fmla="*/ 2406512 w 4813023"/>
              <a:gd name="connsiteY59" fmla="*/ 1135761 h 2271521"/>
              <a:gd name="connsiteX60" fmla="*/ 183184 w 4813023"/>
              <a:gd name="connsiteY60" fmla="*/ 1570393 h 2271521"/>
              <a:gd name="connsiteX61" fmla="*/ 2406512 w 4813023"/>
              <a:gd name="connsiteY61" fmla="*/ 1135761 h 2271521"/>
              <a:gd name="connsiteX62" fmla="*/ 46229 w 4813023"/>
              <a:gd name="connsiteY62" fmla="*/ 1357336 h 2271521"/>
              <a:gd name="connsiteX63" fmla="*/ 2406512 w 4813023"/>
              <a:gd name="connsiteY63" fmla="*/ 1135761 h 2271521"/>
              <a:gd name="connsiteX64" fmla="*/ 0 w 4813023"/>
              <a:gd name="connsiteY64" fmla="*/ 1135761 h 227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813023" h="2271521" fill="none" extrusionOk="0">
                <a:moveTo>
                  <a:pt x="0" y="1135761"/>
                </a:moveTo>
                <a:cubicBezTo>
                  <a:pt x="935575" y="1096583"/>
                  <a:pt x="1481193" y="1122735"/>
                  <a:pt x="2406512" y="1135761"/>
                </a:cubicBezTo>
                <a:cubicBezTo>
                  <a:pt x="1715736" y="947441"/>
                  <a:pt x="575807" y="1081605"/>
                  <a:pt x="46229" y="914185"/>
                </a:cubicBezTo>
                <a:cubicBezTo>
                  <a:pt x="1017818" y="1094209"/>
                  <a:pt x="2063078" y="1059913"/>
                  <a:pt x="2406512" y="1135761"/>
                </a:cubicBezTo>
                <a:cubicBezTo>
                  <a:pt x="2189782" y="1011623"/>
                  <a:pt x="866982" y="782538"/>
                  <a:pt x="183184" y="701128"/>
                </a:cubicBezTo>
                <a:cubicBezTo>
                  <a:pt x="791414" y="945317"/>
                  <a:pt x="1739824" y="1175294"/>
                  <a:pt x="2406512" y="1135761"/>
                </a:cubicBezTo>
                <a:cubicBezTo>
                  <a:pt x="1719103" y="1005334"/>
                  <a:pt x="1100154" y="744887"/>
                  <a:pt x="405569" y="504766"/>
                </a:cubicBezTo>
                <a:cubicBezTo>
                  <a:pt x="1317030" y="756058"/>
                  <a:pt x="2124392" y="920572"/>
                  <a:pt x="2406512" y="1135761"/>
                </a:cubicBezTo>
                <a:cubicBezTo>
                  <a:pt x="1945881" y="1006930"/>
                  <a:pt x="1581271" y="670994"/>
                  <a:pt x="704851" y="332657"/>
                </a:cubicBezTo>
                <a:cubicBezTo>
                  <a:pt x="1542117" y="542316"/>
                  <a:pt x="1954412" y="1090028"/>
                  <a:pt x="2406512" y="1135761"/>
                </a:cubicBezTo>
                <a:cubicBezTo>
                  <a:pt x="2184675" y="1065312"/>
                  <a:pt x="1669408" y="719657"/>
                  <a:pt x="1069526" y="191410"/>
                </a:cubicBezTo>
                <a:cubicBezTo>
                  <a:pt x="1163881" y="369828"/>
                  <a:pt x="1883427" y="795774"/>
                  <a:pt x="2406512" y="1135761"/>
                </a:cubicBezTo>
                <a:cubicBezTo>
                  <a:pt x="2003615" y="829702"/>
                  <a:pt x="1630649" y="280768"/>
                  <a:pt x="1485588" y="86454"/>
                </a:cubicBezTo>
                <a:cubicBezTo>
                  <a:pt x="1568397" y="272349"/>
                  <a:pt x="2228121" y="866889"/>
                  <a:pt x="2406512" y="1135761"/>
                </a:cubicBezTo>
                <a:cubicBezTo>
                  <a:pt x="2332069" y="922110"/>
                  <a:pt x="2004318" y="459287"/>
                  <a:pt x="1937025" y="21818"/>
                </a:cubicBezTo>
                <a:cubicBezTo>
                  <a:pt x="2093425" y="451288"/>
                  <a:pt x="2283939" y="704808"/>
                  <a:pt x="2406512" y="1135761"/>
                </a:cubicBezTo>
                <a:cubicBezTo>
                  <a:pt x="2410684" y="861712"/>
                  <a:pt x="2320778" y="390936"/>
                  <a:pt x="2406512" y="0"/>
                </a:cubicBezTo>
                <a:cubicBezTo>
                  <a:pt x="2397617" y="372821"/>
                  <a:pt x="2424155" y="869367"/>
                  <a:pt x="2406512" y="1135761"/>
                </a:cubicBezTo>
                <a:cubicBezTo>
                  <a:pt x="2617979" y="679536"/>
                  <a:pt x="2754511" y="502454"/>
                  <a:pt x="2875998" y="21818"/>
                </a:cubicBezTo>
                <a:cubicBezTo>
                  <a:pt x="2752364" y="521986"/>
                  <a:pt x="2506388" y="797788"/>
                  <a:pt x="2406512" y="1135761"/>
                </a:cubicBezTo>
                <a:cubicBezTo>
                  <a:pt x="2664048" y="762728"/>
                  <a:pt x="2977410" y="295558"/>
                  <a:pt x="3327435" y="86454"/>
                </a:cubicBezTo>
                <a:cubicBezTo>
                  <a:pt x="2980525" y="379778"/>
                  <a:pt x="2777458" y="627588"/>
                  <a:pt x="2406512" y="1135761"/>
                </a:cubicBezTo>
                <a:cubicBezTo>
                  <a:pt x="2882755" y="927582"/>
                  <a:pt x="3568557" y="332912"/>
                  <a:pt x="3743497" y="191410"/>
                </a:cubicBezTo>
                <a:cubicBezTo>
                  <a:pt x="3385424" y="333211"/>
                  <a:pt x="2966839" y="793496"/>
                  <a:pt x="2406512" y="1135761"/>
                </a:cubicBezTo>
                <a:cubicBezTo>
                  <a:pt x="2709910" y="1095808"/>
                  <a:pt x="3792641" y="402989"/>
                  <a:pt x="4108172" y="332657"/>
                </a:cubicBezTo>
                <a:cubicBezTo>
                  <a:pt x="3873590" y="543250"/>
                  <a:pt x="2770488" y="1010911"/>
                  <a:pt x="2406512" y="1135761"/>
                </a:cubicBezTo>
                <a:cubicBezTo>
                  <a:pt x="3046029" y="981033"/>
                  <a:pt x="3697153" y="765088"/>
                  <a:pt x="4407454" y="504766"/>
                </a:cubicBezTo>
                <a:cubicBezTo>
                  <a:pt x="3709551" y="686460"/>
                  <a:pt x="3279230" y="731573"/>
                  <a:pt x="2406512" y="1135761"/>
                </a:cubicBezTo>
                <a:cubicBezTo>
                  <a:pt x="2801223" y="1189783"/>
                  <a:pt x="4245375" y="715574"/>
                  <a:pt x="4629839" y="701128"/>
                </a:cubicBezTo>
                <a:cubicBezTo>
                  <a:pt x="4013178" y="832376"/>
                  <a:pt x="2745581" y="1206692"/>
                  <a:pt x="2406512" y="1135761"/>
                </a:cubicBezTo>
                <a:cubicBezTo>
                  <a:pt x="2698651" y="1175237"/>
                  <a:pt x="4347271" y="1007006"/>
                  <a:pt x="4766794" y="914185"/>
                </a:cubicBezTo>
                <a:cubicBezTo>
                  <a:pt x="4108884" y="1117902"/>
                  <a:pt x="3338353" y="918730"/>
                  <a:pt x="2406512" y="1135761"/>
                </a:cubicBezTo>
                <a:cubicBezTo>
                  <a:pt x="3019804" y="1208944"/>
                  <a:pt x="4292877" y="1072502"/>
                  <a:pt x="4813023" y="1135761"/>
                </a:cubicBezTo>
                <a:cubicBezTo>
                  <a:pt x="3846787" y="1303688"/>
                  <a:pt x="2721537" y="1099227"/>
                  <a:pt x="2406512" y="1135761"/>
                </a:cubicBezTo>
                <a:cubicBezTo>
                  <a:pt x="3360439" y="1129917"/>
                  <a:pt x="4256363" y="1248898"/>
                  <a:pt x="4766794" y="1357336"/>
                </a:cubicBezTo>
                <a:cubicBezTo>
                  <a:pt x="3925377" y="1399906"/>
                  <a:pt x="3030793" y="1097393"/>
                  <a:pt x="2406512" y="1135761"/>
                </a:cubicBezTo>
                <a:cubicBezTo>
                  <a:pt x="3027254" y="1235347"/>
                  <a:pt x="4204886" y="1527861"/>
                  <a:pt x="4629839" y="1570393"/>
                </a:cubicBezTo>
                <a:cubicBezTo>
                  <a:pt x="3530476" y="1300006"/>
                  <a:pt x="3405053" y="1168418"/>
                  <a:pt x="2406512" y="1135761"/>
                </a:cubicBezTo>
                <a:cubicBezTo>
                  <a:pt x="3037678" y="1492730"/>
                  <a:pt x="3637843" y="1418630"/>
                  <a:pt x="4407454" y="1766755"/>
                </a:cubicBezTo>
                <a:cubicBezTo>
                  <a:pt x="4004778" y="1546829"/>
                  <a:pt x="3344760" y="1571102"/>
                  <a:pt x="2406512" y="1135761"/>
                </a:cubicBezTo>
                <a:cubicBezTo>
                  <a:pt x="3189488" y="1394840"/>
                  <a:pt x="3716936" y="1829221"/>
                  <a:pt x="4108172" y="1938864"/>
                </a:cubicBezTo>
                <a:cubicBezTo>
                  <a:pt x="3394243" y="1676490"/>
                  <a:pt x="3121870" y="1307350"/>
                  <a:pt x="2406512" y="1135761"/>
                </a:cubicBezTo>
                <a:cubicBezTo>
                  <a:pt x="2829731" y="1462547"/>
                  <a:pt x="3008085" y="1739041"/>
                  <a:pt x="3743497" y="2080111"/>
                </a:cubicBezTo>
                <a:cubicBezTo>
                  <a:pt x="3395510" y="1847919"/>
                  <a:pt x="2814122" y="1526223"/>
                  <a:pt x="2406512" y="1135761"/>
                </a:cubicBezTo>
                <a:cubicBezTo>
                  <a:pt x="2814043" y="1586579"/>
                  <a:pt x="3020748" y="1956051"/>
                  <a:pt x="3327435" y="2185067"/>
                </a:cubicBezTo>
                <a:cubicBezTo>
                  <a:pt x="3015427" y="1970093"/>
                  <a:pt x="2607718" y="1428895"/>
                  <a:pt x="2406512" y="1135761"/>
                </a:cubicBezTo>
                <a:cubicBezTo>
                  <a:pt x="2516007" y="1250621"/>
                  <a:pt x="2652818" y="1983139"/>
                  <a:pt x="2875998" y="2249703"/>
                </a:cubicBezTo>
                <a:cubicBezTo>
                  <a:pt x="2760377" y="1782858"/>
                  <a:pt x="2669599" y="1635787"/>
                  <a:pt x="2406512" y="1135761"/>
                </a:cubicBezTo>
                <a:cubicBezTo>
                  <a:pt x="2435464" y="1638570"/>
                  <a:pt x="2430478" y="2047368"/>
                  <a:pt x="2406512" y="2271521"/>
                </a:cubicBezTo>
                <a:cubicBezTo>
                  <a:pt x="2483047" y="2075741"/>
                  <a:pt x="2357164" y="1549608"/>
                  <a:pt x="2406512" y="1135761"/>
                </a:cubicBezTo>
                <a:cubicBezTo>
                  <a:pt x="2096545" y="1645097"/>
                  <a:pt x="2198206" y="1805815"/>
                  <a:pt x="1937025" y="2249703"/>
                </a:cubicBezTo>
                <a:cubicBezTo>
                  <a:pt x="2017852" y="1966092"/>
                  <a:pt x="2149083" y="1517901"/>
                  <a:pt x="2406512" y="1135761"/>
                </a:cubicBezTo>
                <a:cubicBezTo>
                  <a:pt x="2270473" y="1480115"/>
                  <a:pt x="1908315" y="1785750"/>
                  <a:pt x="1485588" y="2185067"/>
                </a:cubicBezTo>
                <a:cubicBezTo>
                  <a:pt x="1913032" y="1741637"/>
                  <a:pt x="2046773" y="1396922"/>
                  <a:pt x="2406512" y="1135761"/>
                </a:cubicBezTo>
                <a:cubicBezTo>
                  <a:pt x="2094507" y="1373623"/>
                  <a:pt x="1157899" y="1899141"/>
                  <a:pt x="1069526" y="2080111"/>
                </a:cubicBezTo>
                <a:cubicBezTo>
                  <a:pt x="1328828" y="1773717"/>
                  <a:pt x="1936357" y="1536788"/>
                  <a:pt x="2406512" y="1135761"/>
                </a:cubicBezTo>
                <a:cubicBezTo>
                  <a:pt x="2223530" y="1299652"/>
                  <a:pt x="960733" y="1794637"/>
                  <a:pt x="704851" y="1938864"/>
                </a:cubicBezTo>
                <a:cubicBezTo>
                  <a:pt x="1175636" y="1565584"/>
                  <a:pt x="1787319" y="1525290"/>
                  <a:pt x="2406512" y="1135761"/>
                </a:cubicBezTo>
                <a:cubicBezTo>
                  <a:pt x="1680533" y="1367915"/>
                  <a:pt x="875293" y="1626106"/>
                  <a:pt x="405569" y="1766755"/>
                </a:cubicBezTo>
                <a:cubicBezTo>
                  <a:pt x="727079" y="1766048"/>
                  <a:pt x="1845063" y="1346761"/>
                  <a:pt x="2406512" y="1135761"/>
                </a:cubicBezTo>
                <a:cubicBezTo>
                  <a:pt x="2163366" y="1257672"/>
                  <a:pt x="777434" y="1572060"/>
                  <a:pt x="183184" y="1570393"/>
                </a:cubicBezTo>
                <a:cubicBezTo>
                  <a:pt x="1267720" y="1243680"/>
                  <a:pt x="2004807" y="1086015"/>
                  <a:pt x="2406512" y="1135761"/>
                </a:cubicBezTo>
                <a:cubicBezTo>
                  <a:pt x="1607170" y="1235721"/>
                  <a:pt x="1106427" y="1361447"/>
                  <a:pt x="46229" y="1357336"/>
                </a:cubicBezTo>
                <a:cubicBezTo>
                  <a:pt x="716739" y="1177373"/>
                  <a:pt x="1286691" y="1308780"/>
                  <a:pt x="2406512" y="1135761"/>
                </a:cubicBezTo>
                <a:cubicBezTo>
                  <a:pt x="2122109" y="1077858"/>
                  <a:pt x="1093367" y="1088695"/>
                  <a:pt x="0" y="1135761"/>
                </a:cubicBezTo>
                <a:close/>
              </a:path>
              <a:path w="4813023" h="2271521" stroke="0" extrusionOk="0">
                <a:moveTo>
                  <a:pt x="0" y="1135761"/>
                </a:moveTo>
                <a:cubicBezTo>
                  <a:pt x="411955" y="1034274"/>
                  <a:pt x="1358750" y="973599"/>
                  <a:pt x="2406512" y="1135761"/>
                </a:cubicBezTo>
                <a:cubicBezTo>
                  <a:pt x="1319076" y="1094656"/>
                  <a:pt x="1082704" y="950146"/>
                  <a:pt x="46229" y="914185"/>
                </a:cubicBezTo>
                <a:cubicBezTo>
                  <a:pt x="626062" y="918333"/>
                  <a:pt x="2036412" y="1260163"/>
                  <a:pt x="2406512" y="1135761"/>
                </a:cubicBezTo>
                <a:cubicBezTo>
                  <a:pt x="1984852" y="1078247"/>
                  <a:pt x="459515" y="824091"/>
                  <a:pt x="183184" y="701128"/>
                </a:cubicBezTo>
                <a:cubicBezTo>
                  <a:pt x="728937" y="773402"/>
                  <a:pt x="1421164" y="1084639"/>
                  <a:pt x="2406512" y="1135761"/>
                </a:cubicBezTo>
                <a:cubicBezTo>
                  <a:pt x="1979017" y="923599"/>
                  <a:pt x="1060578" y="547872"/>
                  <a:pt x="405569" y="504766"/>
                </a:cubicBezTo>
                <a:cubicBezTo>
                  <a:pt x="1273344" y="922414"/>
                  <a:pt x="1994749" y="1150460"/>
                  <a:pt x="2406512" y="1135761"/>
                </a:cubicBezTo>
                <a:cubicBezTo>
                  <a:pt x="2094553" y="1123362"/>
                  <a:pt x="952604" y="367773"/>
                  <a:pt x="704851" y="332657"/>
                </a:cubicBezTo>
                <a:cubicBezTo>
                  <a:pt x="1223954" y="666399"/>
                  <a:pt x="2123501" y="1177510"/>
                  <a:pt x="2406512" y="1135761"/>
                </a:cubicBezTo>
                <a:cubicBezTo>
                  <a:pt x="2328950" y="949327"/>
                  <a:pt x="1411420" y="363055"/>
                  <a:pt x="1069526" y="191410"/>
                </a:cubicBezTo>
                <a:cubicBezTo>
                  <a:pt x="1439790" y="452450"/>
                  <a:pt x="2211183" y="1025892"/>
                  <a:pt x="2406512" y="1135761"/>
                </a:cubicBezTo>
                <a:cubicBezTo>
                  <a:pt x="2057064" y="862410"/>
                  <a:pt x="1618622" y="168627"/>
                  <a:pt x="1485588" y="86454"/>
                </a:cubicBezTo>
                <a:cubicBezTo>
                  <a:pt x="1912611" y="401223"/>
                  <a:pt x="1977484" y="822008"/>
                  <a:pt x="2406512" y="1135761"/>
                </a:cubicBezTo>
                <a:cubicBezTo>
                  <a:pt x="2296447" y="849848"/>
                  <a:pt x="2222135" y="527599"/>
                  <a:pt x="1937025" y="21818"/>
                </a:cubicBezTo>
                <a:cubicBezTo>
                  <a:pt x="1949437" y="156510"/>
                  <a:pt x="2211379" y="683473"/>
                  <a:pt x="2406512" y="1135761"/>
                </a:cubicBezTo>
                <a:cubicBezTo>
                  <a:pt x="2344794" y="976042"/>
                  <a:pt x="2437264" y="268513"/>
                  <a:pt x="2406512" y="0"/>
                </a:cubicBezTo>
                <a:cubicBezTo>
                  <a:pt x="2473748" y="528978"/>
                  <a:pt x="2503272" y="667052"/>
                  <a:pt x="2406512" y="1135761"/>
                </a:cubicBezTo>
                <a:cubicBezTo>
                  <a:pt x="2630701" y="587765"/>
                  <a:pt x="2599291" y="493104"/>
                  <a:pt x="2875998" y="21818"/>
                </a:cubicBezTo>
                <a:cubicBezTo>
                  <a:pt x="2840616" y="275407"/>
                  <a:pt x="2452176" y="874275"/>
                  <a:pt x="2406512" y="1135761"/>
                </a:cubicBezTo>
                <a:cubicBezTo>
                  <a:pt x="2933277" y="677519"/>
                  <a:pt x="3178145" y="404323"/>
                  <a:pt x="3327435" y="86454"/>
                </a:cubicBezTo>
                <a:cubicBezTo>
                  <a:pt x="2832465" y="552673"/>
                  <a:pt x="2473760" y="880594"/>
                  <a:pt x="2406512" y="1135761"/>
                </a:cubicBezTo>
                <a:cubicBezTo>
                  <a:pt x="3029103" y="752243"/>
                  <a:pt x="3496167" y="514791"/>
                  <a:pt x="3743497" y="191410"/>
                </a:cubicBezTo>
                <a:cubicBezTo>
                  <a:pt x="3454251" y="419760"/>
                  <a:pt x="2586201" y="846006"/>
                  <a:pt x="2406512" y="1135761"/>
                </a:cubicBezTo>
                <a:cubicBezTo>
                  <a:pt x="2811941" y="1011069"/>
                  <a:pt x="3811474" y="527925"/>
                  <a:pt x="4108172" y="332657"/>
                </a:cubicBezTo>
                <a:cubicBezTo>
                  <a:pt x="3343393" y="546095"/>
                  <a:pt x="3004405" y="776865"/>
                  <a:pt x="2406512" y="1135761"/>
                </a:cubicBezTo>
                <a:cubicBezTo>
                  <a:pt x="2888250" y="993028"/>
                  <a:pt x="3988881" y="672360"/>
                  <a:pt x="4407454" y="504766"/>
                </a:cubicBezTo>
                <a:cubicBezTo>
                  <a:pt x="3808248" y="620179"/>
                  <a:pt x="3439276" y="957398"/>
                  <a:pt x="2406512" y="1135761"/>
                </a:cubicBezTo>
                <a:cubicBezTo>
                  <a:pt x="3454317" y="961322"/>
                  <a:pt x="4113414" y="803292"/>
                  <a:pt x="4629839" y="701128"/>
                </a:cubicBezTo>
                <a:cubicBezTo>
                  <a:pt x="3942131" y="831145"/>
                  <a:pt x="2712539" y="1240516"/>
                  <a:pt x="2406512" y="1135761"/>
                </a:cubicBezTo>
                <a:cubicBezTo>
                  <a:pt x="3514091" y="1032243"/>
                  <a:pt x="4493403" y="1038188"/>
                  <a:pt x="4766794" y="914185"/>
                </a:cubicBezTo>
                <a:cubicBezTo>
                  <a:pt x="4338519" y="1103464"/>
                  <a:pt x="3482447" y="927706"/>
                  <a:pt x="2406512" y="1135761"/>
                </a:cubicBezTo>
                <a:cubicBezTo>
                  <a:pt x="3390744" y="1155627"/>
                  <a:pt x="3993723" y="994911"/>
                  <a:pt x="4813023" y="1135761"/>
                </a:cubicBezTo>
                <a:cubicBezTo>
                  <a:pt x="3863486" y="1176155"/>
                  <a:pt x="3234526" y="1011825"/>
                  <a:pt x="2406512" y="1135761"/>
                </a:cubicBezTo>
                <a:cubicBezTo>
                  <a:pt x="3423936" y="1288233"/>
                  <a:pt x="3602065" y="1365894"/>
                  <a:pt x="4766794" y="1357336"/>
                </a:cubicBezTo>
                <a:cubicBezTo>
                  <a:pt x="4257526" y="1196282"/>
                  <a:pt x="2639661" y="1232313"/>
                  <a:pt x="2406512" y="1135761"/>
                </a:cubicBezTo>
                <a:cubicBezTo>
                  <a:pt x="3120391" y="1145099"/>
                  <a:pt x="3882969" y="1455294"/>
                  <a:pt x="4629839" y="1570393"/>
                </a:cubicBezTo>
                <a:cubicBezTo>
                  <a:pt x="3917152" y="1403518"/>
                  <a:pt x="3276685" y="1385598"/>
                  <a:pt x="2406512" y="1135761"/>
                </a:cubicBezTo>
                <a:cubicBezTo>
                  <a:pt x="3348663" y="1572557"/>
                  <a:pt x="4114890" y="1508680"/>
                  <a:pt x="4407454" y="1766755"/>
                </a:cubicBezTo>
                <a:cubicBezTo>
                  <a:pt x="3531428" y="1595796"/>
                  <a:pt x="3296115" y="1570724"/>
                  <a:pt x="2406512" y="1135761"/>
                </a:cubicBezTo>
                <a:cubicBezTo>
                  <a:pt x="2784869" y="1137664"/>
                  <a:pt x="3569730" y="1651392"/>
                  <a:pt x="4108172" y="1938864"/>
                </a:cubicBezTo>
                <a:cubicBezTo>
                  <a:pt x="3809687" y="1685841"/>
                  <a:pt x="3266108" y="1502681"/>
                  <a:pt x="2406512" y="1135761"/>
                </a:cubicBezTo>
                <a:cubicBezTo>
                  <a:pt x="2592388" y="1347203"/>
                  <a:pt x="3226884" y="1872213"/>
                  <a:pt x="3743497" y="2080111"/>
                </a:cubicBezTo>
                <a:cubicBezTo>
                  <a:pt x="3141992" y="1739977"/>
                  <a:pt x="2694607" y="1317790"/>
                  <a:pt x="2406512" y="1135761"/>
                </a:cubicBezTo>
                <a:cubicBezTo>
                  <a:pt x="2867414" y="1659437"/>
                  <a:pt x="2925736" y="1634142"/>
                  <a:pt x="3327435" y="2185067"/>
                </a:cubicBezTo>
                <a:cubicBezTo>
                  <a:pt x="2990005" y="1709986"/>
                  <a:pt x="2734794" y="1528320"/>
                  <a:pt x="2406512" y="1135761"/>
                </a:cubicBezTo>
                <a:cubicBezTo>
                  <a:pt x="2528458" y="1301847"/>
                  <a:pt x="2718043" y="1853450"/>
                  <a:pt x="2875998" y="2249703"/>
                </a:cubicBezTo>
                <a:cubicBezTo>
                  <a:pt x="2732938" y="1765389"/>
                  <a:pt x="2568278" y="1497247"/>
                  <a:pt x="2406512" y="1135761"/>
                </a:cubicBezTo>
                <a:cubicBezTo>
                  <a:pt x="2340706" y="1377062"/>
                  <a:pt x="2435762" y="1916690"/>
                  <a:pt x="2406512" y="2271521"/>
                </a:cubicBezTo>
                <a:cubicBezTo>
                  <a:pt x="2337759" y="2148099"/>
                  <a:pt x="2438857" y="1657795"/>
                  <a:pt x="2406512" y="1135761"/>
                </a:cubicBezTo>
                <a:cubicBezTo>
                  <a:pt x="2110976" y="1642381"/>
                  <a:pt x="2202059" y="1772420"/>
                  <a:pt x="1937025" y="2249703"/>
                </a:cubicBezTo>
                <a:cubicBezTo>
                  <a:pt x="2103356" y="1890627"/>
                  <a:pt x="2181919" y="1531398"/>
                  <a:pt x="2406512" y="1135761"/>
                </a:cubicBezTo>
                <a:cubicBezTo>
                  <a:pt x="2145733" y="1286881"/>
                  <a:pt x="1815968" y="1883895"/>
                  <a:pt x="1485588" y="2185067"/>
                </a:cubicBezTo>
                <a:cubicBezTo>
                  <a:pt x="1735019" y="1934564"/>
                  <a:pt x="2171131" y="1460223"/>
                  <a:pt x="2406512" y="1135761"/>
                </a:cubicBezTo>
                <a:cubicBezTo>
                  <a:pt x="2113032" y="1246714"/>
                  <a:pt x="1786366" y="1727884"/>
                  <a:pt x="1069526" y="2080111"/>
                </a:cubicBezTo>
                <a:cubicBezTo>
                  <a:pt x="1728328" y="1635835"/>
                  <a:pt x="1929213" y="1396598"/>
                  <a:pt x="2406512" y="1135761"/>
                </a:cubicBezTo>
                <a:cubicBezTo>
                  <a:pt x="1696595" y="1389507"/>
                  <a:pt x="1335268" y="1518836"/>
                  <a:pt x="704851" y="1938864"/>
                </a:cubicBezTo>
                <a:cubicBezTo>
                  <a:pt x="890667" y="1742222"/>
                  <a:pt x="1988444" y="1234586"/>
                  <a:pt x="2406512" y="1135761"/>
                </a:cubicBezTo>
                <a:cubicBezTo>
                  <a:pt x="2189345" y="1154196"/>
                  <a:pt x="1061238" y="1515268"/>
                  <a:pt x="405569" y="1766755"/>
                </a:cubicBezTo>
                <a:cubicBezTo>
                  <a:pt x="773871" y="1611676"/>
                  <a:pt x="2134225" y="1107909"/>
                  <a:pt x="2406512" y="1135761"/>
                </a:cubicBezTo>
                <a:cubicBezTo>
                  <a:pt x="1443151" y="1385643"/>
                  <a:pt x="1199116" y="1493377"/>
                  <a:pt x="183184" y="1570393"/>
                </a:cubicBezTo>
                <a:cubicBezTo>
                  <a:pt x="1241035" y="1251041"/>
                  <a:pt x="2119898" y="1163728"/>
                  <a:pt x="2406512" y="1135761"/>
                </a:cubicBezTo>
                <a:cubicBezTo>
                  <a:pt x="1476336" y="1227101"/>
                  <a:pt x="438178" y="1339290"/>
                  <a:pt x="46229" y="1357336"/>
                </a:cubicBezTo>
                <a:cubicBezTo>
                  <a:pt x="700128" y="1390460"/>
                  <a:pt x="1515656" y="1380923"/>
                  <a:pt x="2406512" y="1135761"/>
                </a:cubicBezTo>
                <a:cubicBezTo>
                  <a:pt x="1219915" y="1261845"/>
                  <a:pt x="922603" y="1278247"/>
                  <a:pt x="0" y="113576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star32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1B1A4CEB-2D4A-F7D5-296B-2BAA8BC467C3}"/>
              </a:ext>
            </a:extLst>
          </p:cNvPr>
          <p:cNvSpPr/>
          <p:nvPr/>
        </p:nvSpPr>
        <p:spPr>
          <a:xfrm>
            <a:off x="7510557" y="3672685"/>
            <a:ext cx="3846956" cy="1658665"/>
          </a:xfrm>
          <a:custGeom>
            <a:avLst/>
            <a:gdLst>
              <a:gd name="connsiteX0" fmla="*/ 0 w 3846956"/>
              <a:gd name="connsiteY0" fmla="*/ 829333 h 1658665"/>
              <a:gd name="connsiteX1" fmla="*/ 1923478 w 3846956"/>
              <a:gd name="connsiteY1" fmla="*/ 0 h 1658665"/>
              <a:gd name="connsiteX2" fmla="*/ 3846956 w 3846956"/>
              <a:gd name="connsiteY2" fmla="*/ 829333 h 1658665"/>
              <a:gd name="connsiteX3" fmla="*/ 1923478 w 3846956"/>
              <a:gd name="connsiteY3" fmla="*/ 1658666 h 1658665"/>
              <a:gd name="connsiteX4" fmla="*/ 0 w 3846956"/>
              <a:gd name="connsiteY4" fmla="*/ 829333 h 165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956" h="1658665" fill="none" extrusionOk="0">
                <a:moveTo>
                  <a:pt x="0" y="829333"/>
                </a:moveTo>
                <a:cubicBezTo>
                  <a:pt x="133106" y="387095"/>
                  <a:pt x="917505" y="-115938"/>
                  <a:pt x="1923478" y="0"/>
                </a:cubicBezTo>
                <a:cubicBezTo>
                  <a:pt x="2978675" y="-1089"/>
                  <a:pt x="3782829" y="431680"/>
                  <a:pt x="3846956" y="829333"/>
                </a:cubicBezTo>
                <a:cubicBezTo>
                  <a:pt x="3841725" y="1237481"/>
                  <a:pt x="2905910" y="1769671"/>
                  <a:pt x="1923478" y="1658666"/>
                </a:cubicBezTo>
                <a:cubicBezTo>
                  <a:pt x="882154" y="1670414"/>
                  <a:pt x="5598" y="1288707"/>
                  <a:pt x="0" y="829333"/>
                </a:cubicBezTo>
                <a:close/>
              </a:path>
              <a:path w="3846956" h="1658665" stroke="0" extrusionOk="0">
                <a:moveTo>
                  <a:pt x="0" y="829333"/>
                </a:moveTo>
                <a:cubicBezTo>
                  <a:pt x="-53411" y="338360"/>
                  <a:pt x="692261" y="63394"/>
                  <a:pt x="1923478" y="0"/>
                </a:cubicBezTo>
                <a:cubicBezTo>
                  <a:pt x="3030785" y="9473"/>
                  <a:pt x="3780343" y="373423"/>
                  <a:pt x="3846956" y="829333"/>
                </a:cubicBezTo>
                <a:cubicBezTo>
                  <a:pt x="3804354" y="1328965"/>
                  <a:pt x="2959074" y="1806311"/>
                  <a:pt x="1923478" y="1658666"/>
                </a:cubicBezTo>
                <a:cubicBezTo>
                  <a:pt x="809256" y="1630263"/>
                  <a:pt x="66736" y="1319248"/>
                  <a:pt x="0" y="829333"/>
                </a:cubicBezTo>
                <a:close/>
              </a:path>
            </a:pathLst>
          </a:custGeom>
          <a:solidFill>
            <a:schemeClr val="bg2"/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983FDFB-039D-94D3-6461-61E0742B3165}"/>
              </a:ext>
            </a:extLst>
          </p:cNvPr>
          <p:cNvSpPr txBox="1"/>
          <p:nvPr/>
        </p:nvSpPr>
        <p:spPr>
          <a:xfrm>
            <a:off x="7929698" y="4181785"/>
            <a:ext cx="335152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年間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等級を</a:t>
            </a:r>
            <a:endParaRPr kumimoji="1"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とっておくことができますよ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E768B18-0D0D-64FB-3D77-7CF469A3A78D}"/>
              </a:ext>
            </a:extLst>
          </p:cNvPr>
          <p:cNvSpPr txBox="1"/>
          <p:nvPr/>
        </p:nvSpPr>
        <p:spPr>
          <a:xfrm>
            <a:off x="8044567" y="4020617"/>
            <a:ext cx="183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●　  ●　●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660BBC2-D877-E121-31F1-0A732CD61297}"/>
              </a:ext>
            </a:extLst>
          </p:cNvPr>
          <p:cNvSpPr txBox="1"/>
          <p:nvPr/>
        </p:nvSpPr>
        <p:spPr>
          <a:xfrm>
            <a:off x="806489" y="996745"/>
            <a:ext cx="6234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ご存知ですか？　</a:t>
            </a:r>
            <a:endParaRPr kumimoji="1"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自動車保険中断制度</a:t>
            </a:r>
            <a:endParaRPr kumimoji="1" lang="en-US" altLang="ja-JP" sz="18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 descr="QR コード&#10;&#10;自動的に生成された説明">
            <a:extLst>
              <a:ext uri="{FF2B5EF4-FFF2-40B4-BE49-F238E27FC236}">
                <a16:creationId xmlns:a16="http://schemas.microsoft.com/office/drawing/2014/main" id="{E29BBD38-FDC9-06DA-B594-E09CE64B53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97" y="4683233"/>
            <a:ext cx="7810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47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9b5a962-1a7a-4bf8-819d-07a170110954}" enabled="1" method="Standard" siteId="{0da2a83b-13d9-4a35-965f-ec53a220ed9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118</Words>
  <Application>Microsoft Office PowerPoint</Application>
  <PresentationFormat>ワイド画面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HGS創英角ﾎﾟｯﾌﾟ体</vt:lpstr>
      <vt:lpstr>HGS明朝B</vt:lpstr>
      <vt:lpstr>Meiryo UI</vt:lpstr>
      <vt:lpstr>游ゴシック</vt:lpstr>
      <vt:lpstr>游ゴシック Light</vt:lpstr>
      <vt:lpstr>Arial</vt:lpstr>
      <vt:lpstr>Office テーマ</vt:lpstr>
      <vt:lpstr>     YOKOGAWA　お役立ち情報かわらばん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YOKOGAWA　保険かわらばん</dc:title>
  <dc:creator>Kanatani, Hideo (Hideo.Kanatani@yokogawa.com)</dc:creator>
  <cp:lastModifiedBy>Iseki, Eiko (Eiko.Iseki@yokogawa.com)</cp:lastModifiedBy>
  <cp:revision>45</cp:revision>
  <dcterms:created xsi:type="dcterms:W3CDTF">2023-09-19T02:24:57Z</dcterms:created>
  <dcterms:modified xsi:type="dcterms:W3CDTF">2024-02-20T05:56:57Z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b5a962-1a7a-4bf8-819d-07a170110954_Enabled">
    <vt:lpwstr>true</vt:lpwstr>
  </property>
  <property fmtid="{D5CDD505-2E9C-101B-9397-08002B2CF9AE}" pid="3" name="MSIP_Label_69b5a962-1a7a-4bf8-819d-07a170110954_SetDate">
    <vt:lpwstr>2023-09-19T02:24:58Z</vt:lpwstr>
  </property>
  <property fmtid="{D5CDD505-2E9C-101B-9397-08002B2CF9AE}" pid="4" name="MSIP_Label_69b5a962-1a7a-4bf8-819d-07a170110954_Method">
    <vt:lpwstr>Standard</vt:lpwstr>
  </property>
  <property fmtid="{D5CDD505-2E9C-101B-9397-08002B2CF9AE}" pid="5" name="MSIP_Label_69b5a962-1a7a-4bf8-819d-07a170110954_Name">
    <vt:lpwstr>InternalUse</vt:lpwstr>
  </property>
  <property fmtid="{D5CDD505-2E9C-101B-9397-08002B2CF9AE}" pid="6" name="MSIP_Label_69b5a962-1a7a-4bf8-819d-07a170110954_SiteId">
    <vt:lpwstr>0da2a83b-13d9-4a35-965f-ec53a220ed9d</vt:lpwstr>
  </property>
  <property fmtid="{D5CDD505-2E9C-101B-9397-08002B2CF9AE}" pid="7" name="MSIP_Label_69b5a962-1a7a-4bf8-819d-07a170110954_ActionId">
    <vt:lpwstr>3a364241-40f0-42b9-b8c5-759a4a590396</vt:lpwstr>
  </property>
  <property fmtid="{D5CDD505-2E9C-101B-9397-08002B2CF9AE}" pid="8" name="MSIP_Label_69b5a962-1a7a-4bf8-819d-07a170110954_ContentBits">
    <vt:lpwstr>0</vt:lpwstr>
  </property>
</Properties>
</file>